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59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60" d="100"/>
          <a:sy n="60" d="100"/>
        </p:scale>
        <p:origin x="834" y="10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5CEE-F266-495D-AA63-66156F0CD2CB}" type="datetimeFigureOut">
              <a:rPr lang="es-MX" smtClean="0"/>
              <a:t>20/09/2018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D46E-8024-45E8-8B6E-B7C2DA7565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2684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5CEE-F266-495D-AA63-66156F0CD2CB}" type="datetimeFigureOut">
              <a:rPr lang="es-MX" smtClean="0"/>
              <a:t>20/09/2018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D46E-8024-45E8-8B6E-B7C2DA7565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5535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5CEE-F266-495D-AA63-66156F0CD2CB}" type="datetimeFigureOut">
              <a:rPr lang="es-MX" smtClean="0"/>
              <a:t>20/09/2018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D46E-8024-45E8-8B6E-B7C2DA7565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018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5CEE-F266-495D-AA63-66156F0CD2CB}" type="datetimeFigureOut">
              <a:rPr lang="es-MX" smtClean="0"/>
              <a:t>20/09/2018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D46E-8024-45E8-8B6E-B7C2DA7565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9794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5CEE-F266-495D-AA63-66156F0CD2CB}" type="datetimeFigureOut">
              <a:rPr lang="es-MX" smtClean="0"/>
              <a:t>20/09/2018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D46E-8024-45E8-8B6E-B7C2DA7565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1580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5CEE-F266-495D-AA63-66156F0CD2CB}" type="datetimeFigureOut">
              <a:rPr lang="es-MX" smtClean="0"/>
              <a:t>20/09/2018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D46E-8024-45E8-8B6E-B7C2DA7565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7434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5CEE-F266-495D-AA63-66156F0CD2CB}" type="datetimeFigureOut">
              <a:rPr lang="es-MX" smtClean="0"/>
              <a:t>20/09/2018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D46E-8024-45E8-8B6E-B7C2DA7565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2495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5CEE-F266-495D-AA63-66156F0CD2CB}" type="datetimeFigureOut">
              <a:rPr lang="es-MX" smtClean="0"/>
              <a:t>20/09/2018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D46E-8024-45E8-8B6E-B7C2DA7565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9492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5CEE-F266-495D-AA63-66156F0CD2CB}" type="datetimeFigureOut">
              <a:rPr lang="es-MX" smtClean="0"/>
              <a:t>20/09/2018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D46E-8024-45E8-8B6E-B7C2DA7565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0600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5CEE-F266-495D-AA63-66156F0CD2CB}" type="datetimeFigureOut">
              <a:rPr lang="es-MX" smtClean="0"/>
              <a:t>20/09/2018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D46E-8024-45E8-8B6E-B7C2DA7565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3879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D5CEE-F266-495D-AA63-66156F0CD2CB}" type="datetimeFigureOut">
              <a:rPr lang="es-MX" smtClean="0"/>
              <a:t>20/09/2018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D46E-8024-45E8-8B6E-B7C2DA7565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492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D5CEE-F266-495D-AA63-66156F0CD2CB}" type="datetimeFigureOut">
              <a:rPr lang="es-MX" smtClean="0"/>
              <a:t>20/09/2018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DD46E-8024-45E8-8B6E-B7C2DA7565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0364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16713" t="20939" r="30051" b="13424"/>
          <a:stretch/>
        </p:blipFill>
        <p:spPr>
          <a:xfrm>
            <a:off x="946484" y="1602762"/>
            <a:ext cx="6956086" cy="482435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/>
          <a:srcRect l="8947" t="25400" r="3684" b="47933"/>
          <a:stretch/>
        </p:blipFill>
        <p:spPr>
          <a:xfrm>
            <a:off x="0" y="0"/>
            <a:ext cx="9144000" cy="1569904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0" y="2253489"/>
            <a:ext cx="9144000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3000" b="1" dirty="0">
                <a:ln w="0"/>
                <a:solidFill>
                  <a:srgbClr val="24346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Caracterización y biodegradación de materiales obtenidos a partir de residuos de mango (</a:t>
            </a:r>
            <a:r>
              <a:rPr lang="es-MX" sz="3000" b="1" dirty="0" err="1">
                <a:ln w="0"/>
                <a:solidFill>
                  <a:srgbClr val="24346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Mangifera</a:t>
            </a:r>
            <a:r>
              <a:rPr lang="es-MX" sz="3000" b="1" dirty="0">
                <a:ln w="0"/>
                <a:solidFill>
                  <a:srgbClr val="24346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indica L</a:t>
            </a:r>
            <a:r>
              <a:rPr lang="es-MX" sz="3000" b="1" dirty="0" smtClean="0">
                <a:ln w="0"/>
                <a:solidFill>
                  <a:srgbClr val="24346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r>
              <a:rPr lang="es-ES" sz="3000" b="1" dirty="0" smtClean="0">
                <a:ln w="0"/>
                <a:solidFill>
                  <a:srgbClr val="24346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ES" sz="3000" b="1" dirty="0" smtClean="0">
                <a:ln w="0"/>
                <a:solidFill>
                  <a:srgbClr val="24346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Arial 30)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100731" y="4358739"/>
            <a:ext cx="688117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200" b="1" dirty="0">
                <a:latin typeface="Arial" panose="020B0604020202020204" pitchFamily="34" charset="0"/>
                <a:cs typeface="Arial" panose="020B0604020202020204" pitchFamily="34" charset="0"/>
              </a:rPr>
              <a:t>Miguel </a:t>
            </a:r>
            <a:r>
              <a:rPr lang="es-MX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Angel</a:t>
            </a:r>
            <a:r>
              <a:rPr lang="es-MX" sz="2200" b="1" dirty="0">
                <a:latin typeface="Arial" panose="020B0604020202020204" pitchFamily="34" charset="0"/>
                <a:cs typeface="Arial" panose="020B0604020202020204" pitchFamily="34" charset="0"/>
              </a:rPr>
              <a:t> Lorenzo </a:t>
            </a:r>
            <a:r>
              <a:rPr lang="es-MX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Santiago </a:t>
            </a:r>
            <a:r>
              <a:rPr lang="es-MX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(Arial 22, Negrita)</a:t>
            </a:r>
            <a:endParaRPr lang="es-MX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4"/>
          <a:srcRect l="4123" t="55497" r="20087" b="35302"/>
          <a:stretch/>
        </p:blipFill>
        <p:spPr>
          <a:xfrm>
            <a:off x="0" y="6233584"/>
            <a:ext cx="9144000" cy="62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56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8947" t="34665" r="3684" b="47933"/>
          <a:stretch/>
        </p:blipFill>
        <p:spPr>
          <a:xfrm>
            <a:off x="0" y="0"/>
            <a:ext cx="9144000" cy="1024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05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32</Words>
  <Application>Microsoft Office PowerPoint</Application>
  <PresentationFormat>Presentación en pantalla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 ENVY 23 AIO</dc:creator>
  <cp:lastModifiedBy>HP ENVY 23 AIO</cp:lastModifiedBy>
  <cp:revision>5</cp:revision>
  <dcterms:created xsi:type="dcterms:W3CDTF">2018-09-12T18:45:43Z</dcterms:created>
  <dcterms:modified xsi:type="dcterms:W3CDTF">2018-09-20T18:06:51Z</dcterms:modified>
</cp:coreProperties>
</file>